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2" r:id="rId5"/>
    <p:sldId id="258" r:id="rId6"/>
    <p:sldId id="259" r:id="rId7"/>
    <p:sldId id="260" r:id="rId8"/>
    <p:sldId id="261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5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AD22D-24D1-4353-9A2C-2525F6729D8A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4041-F0CA-41F0-9B7B-00EE58E134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714355"/>
            <a:ext cx="5979584" cy="60027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2"/>
            <a:ext cx="6890538" cy="2016224"/>
          </a:xfrm>
        </p:spPr>
        <p:txBody>
          <a:bodyPr>
            <a:no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зимней </a:t>
            </a:r>
            <a:br>
              <a:rPr lang="ru-RU" sz="5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безопасности</a:t>
            </a:r>
            <a:endParaRPr lang="ru-RU" sz="5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2555776" cy="45719"/>
          </a:xfrm>
        </p:spPr>
        <p:txBody>
          <a:bodyPr>
            <a:normAutofit fontScale="25000" lnSpcReduction="2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</a:p>
          <a:p>
            <a:endParaRPr lang="ru-RU" sz="2400" b="1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8024" y="197279"/>
            <a:ext cx="4176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Пришла зима.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Трещат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морозы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щиплют уши, щёки,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Оденься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лучше потеплее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очень сильно не замерз!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88024" y="2199640"/>
            <a:ext cx="4176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ручки не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замерзли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Надо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варежки надеть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тогда мороз не страшен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ручки будут греть!</a:t>
            </a:r>
          </a:p>
        </p:txBody>
      </p:sp>
      <p:pic>
        <p:nvPicPr>
          <p:cNvPr id="4" name="Picture 2" descr="https://o-kroha.com/wp-content/uploads/2016/12/o-KID-WINTER-DRESSING-WARM-face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7278"/>
            <a:ext cx="4081096" cy="265565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imya-sonnik.ru/wp-content/uploads/2019/10/ui-5a704861600d32.68436475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99592"/>
            <a:ext cx="3744647" cy="24925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809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Одеваетесь правильно!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1d11e5ebeed3c42540f69555bbe34fb8_L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85786" y="1163440"/>
            <a:ext cx="3143272" cy="53310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214422"/>
            <a:ext cx="4038600" cy="5214974"/>
          </a:xfrm>
        </p:spPr>
        <p:txBody>
          <a:bodyPr>
            <a:normAutofit fontScale="92500" lnSpcReduction="10000"/>
          </a:bodyPr>
          <a:lstStyle/>
          <a:p>
            <a:pPr marL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нужно одевать на ребенка слишком теплые вещи. Дети, которых кутают, увы, чаще болеют. Движения сами по себе согревают организм и помощь «ста одежек» излишняя. В результате организм перегревается и достаточно даже легкого сквозняка, чтобы простыть.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357166"/>
            <a:ext cx="4038600" cy="4525963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Зима  - прекрасное время года.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готовиться к зимним забавам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нужно с умом.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— удвоенное внимание и повышенная осторожность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Зима – раздолье для зимних игр и забав. 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веселья и радости доставляют детям игры в снежки и катания с ледяных горок. В то же время зимние прогулки таят в себе не мало опасностей.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Содержимое 4" descr="eb9875c63ab1ee752662979a0e00f076--christmas-snowflakes-christmas-art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4876" y="357166"/>
            <a:ext cx="4152544" cy="5961867"/>
          </a:xfrm>
          <a:prstGeom prst="roundRect">
            <a:avLst/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eti_igrajushhie_v_snezhki_Ob4806-764x76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14810" y="2357430"/>
            <a:ext cx="4723988" cy="3652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Играй аккуратно!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928670"/>
            <a:ext cx="4038600" cy="33575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Во время игры в снежки: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Нельзя бросаться большими глыбами снега.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Нельзя кидать снежки в лицо.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Нельзя вместо снега использовать лед.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07-5-kartinki-po-bzhd-dlya-detej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619672" y="2875694"/>
            <a:ext cx="5328592" cy="36167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Осторожно, горка!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714356"/>
            <a:ext cx="8750206" cy="221058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Зимние забавы — это весело. Но перед использованием санок или лыж убедитесь в их исправности. Помните  про правила безопасности для детей. На больших спусках обязательно используйте шлем. Не упускайте ребенка из виду, когда он катается сам. Не нужно сооружать паровоз из саней и разрешать прыгать через трамплины. Это может привести к травматизму. Ограничивайте время пребывания на морозном воздухе. Периодически заходите с детьми в помещение, чтобы согреться. Позаботьтесь о теплых напитках и дополнительных варежках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None/>
            </a:pP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Зимой, выбирая горку для катания, необходимо обратить внимание, на то, чтобы она не выходила на проезжую часть дороги, где в любой момент может появиться машина.</a:t>
            </a:r>
            <a:endParaRPr lang="ru-RU" sz="6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23-1024x439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7159" y="2895971"/>
            <a:ext cx="4142834" cy="3589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4821116" cy="1210146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Осторожно, гололед!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0" y="116632"/>
            <a:ext cx="4467228" cy="65985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гололедицу на улице нужно быть особенно осторожным.</a:t>
            </a:r>
          </a:p>
          <a:p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Не в коем случае нельзя бегать, ведь на льду легко упасть и получить травму.</a:t>
            </a:r>
          </a:p>
          <a:p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Нужно смотреть под ноги и обходить ледяные лужи. Не держи руки в карманах</a:t>
            </a:r>
          </a:p>
          <a:p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Ходить следует маленькими скользящими шажками (как на лыжах).</a:t>
            </a:r>
          </a:p>
          <a:p>
            <a:endParaRPr lang="ru-RU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hello_html_4b4c6ff3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20072" y="1196752"/>
            <a:ext cx="3789696" cy="5214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Внимание, сосульки!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692696"/>
            <a:ext cx="4896544" cy="41764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В зимнее время на крышах 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образуются сосульки, 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которые в любой момент могут упасть. 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Поэтому не нужно ходить 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рядом с домами. 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Следует обходить опасные места.</a:t>
            </a:r>
          </a:p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anose="02020603050405020304" pitchFamily="18" charset="0"/>
              </a:rPr>
              <a:t> Нельзя стоять под нависающими сосульками.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797859_cu933_6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857232"/>
            <a:ext cx="4250527" cy="28336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Засветись!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857720" y="1285860"/>
            <a:ext cx="4286280" cy="5000660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темное время суток, носите одежду  со светоотражающими элементами, или прикрепляйте к куртке ребенка светоотражающие значки, чтобы водитель смог издалека вас увидеть и вовремя затормозить. </a:t>
            </a:r>
          </a:p>
          <a:p>
            <a:pPr>
              <a:buNone/>
            </a:pPr>
            <a:endParaRPr lang="ru-RU" sz="2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Переходите улицу только на зеленый сигнал светофора или по пешеходному переходу,  убедившись в том, что все машины остановились.</a:t>
            </a: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9" descr="img10 (2)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076056" y="1700808"/>
            <a:ext cx="3673475" cy="47148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 rot="595466" flipV="1">
            <a:off x="766680" y="450488"/>
            <a:ext cx="7394616" cy="49489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20688"/>
            <a:ext cx="4968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Прежде чем в снежки играть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Запомни-лед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нельзя бросать!</a:t>
            </a:r>
          </a:p>
        </p:txBody>
      </p:sp>
      <p:pic>
        <p:nvPicPr>
          <p:cNvPr id="5" name="Picture 2" descr="https://im0-tub-ru.yandex.net/i?id=58bbd47719acdeaddc6855e1d7b33efc-l&amp;n=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581"/>
            <a:ext cx="3528392" cy="19847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058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460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Правила зимней  безопасности</vt:lpstr>
      <vt:lpstr>Одеваетесь правильно!</vt:lpstr>
      <vt:lpstr>Презентация PowerPoint</vt:lpstr>
      <vt:lpstr>Играй аккуратно!</vt:lpstr>
      <vt:lpstr>Осторожно, горка!</vt:lpstr>
      <vt:lpstr>Осторожно, гололед!</vt:lpstr>
      <vt:lpstr>Внимание, сосульки!</vt:lpstr>
      <vt:lpstr>         Засветись!</vt:lpstr>
      <vt:lpstr>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зимней  безопасности</dc:title>
  <dc:creator>Ден</dc:creator>
  <cp:lastModifiedBy>Kanash</cp:lastModifiedBy>
  <cp:revision>40</cp:revision>
  <dcterms:created xsi:type="dcterms:W3CDTF">2020-01-07T12:54:27Z</dcterms:created>
  <dcterms:modified xsi:type="dcterms:W3CDTF">2021-01-19T12:13:42Z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543034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